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4" r:id="rId2"/>
    <p:sldId id="257" r:id="rId3"/>
    <p:sldId id="276" r:id="rId4"/>
    <p:sldId id="277" r:id="rId5"/>
    <p:sldId id="278" r:id="rId6"/>
    <p:sldId id="27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36390-095B-4BAA-808F-48E2BF5477B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A07A5-64A7-43AF-B62F-9C4B894DE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4786322"/>
            <a:ext cx="8429684" cy="19389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Отдел библиотечных информационных технологий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библиотеки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АГПУ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предлагает читателям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ознакомиться с новым поступлением электронных изданий на платформе цифровой библиотеки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IPRSMART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доступной для пользователей университета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Армавир, 2025 г.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35824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28794" y="142852"/>
            <a:ext cx="7072362" cy="28007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Чудакова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Н. М. Современный русский язык: орфография и пунктуация : практикум / Н. М.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Чудакова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Москва : Ай Пи Ар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Медиа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2025. — 139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ISBN 978-5-4497-3849-3. — Текст : электронный // Цифровой образовательный ресурс IPR SMART : [сайт]. — URL: https://www.iprbookshop.ru/145042.html (дата обращения: 21.02.2025). — Режим доступа: для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авторизир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пользователей.</a:t>
            </a:r>
          </a:p>
          <a:p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Практикум предлагает систему диктантов, позволяющих усовершенствовать орфографические и пунктуационные навыки обучающихся. </a:t>
            </a:r>
            <a:r>
              <a:rPr lang="ru-RU" sz="1400" i="1" dirty="0" err="1" smtClean="0">
                <a:latin typeface="Times New Roman" pitchFamily="18" charset="0"/>
                <a:cs typeface="Times New Roman" pitchFamily="18" charset="0"/>
              </a:rPr>
              <a:t>Бóльшая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часть заданий носит обобщающий характер, входной и комплексные диктанты сопровождаются ключами для самопроверки. Подготовлен с учетом требований Федерального государственного образовательного стандарта высшего образования. Предназначен для студентов укрупненной группы специальностей и направлений подготовки «Образование и педагогические науки», изучающих дисциплину «Современный русский язык».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3000373"/>
            <a:ext cx="7072362" cy="36625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Горденко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Н. В. Иностранный язык. Развитие английской разговорной речи : учебное пособие / Н. В.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Горденко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Д. В.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Горденко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2-е изд. — Москва : Ай Пи Ар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Медиа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2025. — 136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ISBN 978-5-4497-3720-5. — Текст : электронный // Цифровой образовательный ресурс IPR SMART : [сайт]. — URL: https://www.iprbookshop.ru/143659.html (дата обращения: 21.02.2025). — Режим доступа: для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авторизир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Пользователей.</a:t>
            </a:r>
          </a:p>
          <a:p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Учебное пособие включает текстовый материал с упражнениями и предназначено для овладения всеми речевыми функциями иностранного языка. Содержит основной лексический материал, способствующий закреплению навыков устной речи по заявленным темам. Цель издания — организация самостоятельной и индивидуальной работы студентов с целью расширения и корректировки языковой, текстовой и коммуникативной компетенции студентов неязыковых факультетов. Учебное пособие разработано с учетом требований Федерального государственного образовательного стандарта высшего образования в соответствии с программой дисциплины «Иностранный язык (английский)» и предназначено для преподавателей и студентов неязыковых специальностей.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42844" y="142852"/>
            <a:ext cx="1714512" cy="2500330"/>
            <a:chOff x="1" y="-107166"/>
            <a:chExt cx="2075988" cy="2840928"/>
          </a:xfrm>
        </p:grpSpPr>
        <p:sp>
          <p:nvSpPr>
            <p:cNvPr id="8" name="Прямоугольник с одним скругленным углом 7"/>
            <p:cNvSpPr/>
            <p:nvPr/>
          </p:nvSpPr>
          <p:spPr>
            <a:xfrm rot="16200000">
              <a:off x="-382469" y="275304"/>
              <a:ext cx="2840928" cy="2075988"/>
            </a:xfrm>
            <a:prstGeom prst="round1Rect">
              <a:avLst/>
            </a:prstGeom>
            <a:blipFill rotWithShape="0">
              <a:blip r:embed="rId2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Прямоугольник 8"/>
            <p:cNvSpPr/>
            <p:nvPr/>
          </p:nvSpPr>
          <p:spPr>
            <a:xfrm rot="21600000">
              <a:off x="1" y="-107165"/>
              <a:ext cx="2075988" cy="21306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2240" tIns="142240" rIns="142240" bIns="1422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000" b="1" kern="1200" dirty="0"/>
            </a:p>
          </p:txBody>
        </p:sp>
      </p:grpSp>
      <p:pic>
        <p:nvPicPr>
          <p:cNvPr id="2" name="Picture 2" descr="C:\Users\bib-pc\Downloads\978-5-4497-0420-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429000"/>
            <a:ext cx="1714512" cy="2643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28794" y="142852"/>
            <a:ext cx="7072362" cy="35394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Шафир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М. А. Китайский язык. Особенности письма. Прописи / М. А.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Шафир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Санкт-Петербург : КАРО, 2025. — 112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ISBN 978-5-9925-1193-2. — Текст : электронный // Цифровой образовательный ресурс IPR SMART : [сайт]. — URL: https://www.iprbookshop.ru/146273.html (дата обращения: 21.02.2025). — Режим доступа: для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авторизир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пользователей</a:t>
            </a:r>
          </a:p>
          <a:p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Данное издание содержит сведения об истории китайской письменности, ее особенностях и практическом использовании. В представленной книге читатель постепенно знакомится с общей структурой того, что принято называть «китайской грамотой», то есть с иероглифической письменностью, которая является древнейшей из ныне используемых идеографических письменностей на планете. Когда появилось и как развивалось китайское письмо, что оно представляет собой, каким бывает иероглиф, в чем состоит особенность китайского восприятия текста — на эти и другие вопросы отвечает этот популярный справочник. Одним из разделов книги является краткое введение в китайскую каллиграфию — искусство красивого, художественного написания иероглифов. Этот раздел содержит рекомендации для желающих самостоятельно создать каллиграфический образец и прописи для занятий.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3929066"/>
            <a:ext cx="7072362" cy="2893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Хронопуло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Л. Ю. Японский язык. Грамматика в таблицах / Л. Ю.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Хронопуло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Санкт-Петербург : КАРО, 2025. — 160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ISBN 978-5-9925-1275-5. — Текст : электронный // Цифровой образовательный ресурс IPR SMART : [сайт]. — URL: https://www.iprbookshop.ru/146277.html (дата обращения: 21.02.2025). — Режим доступа: для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авторизир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пользователей.</a:t>
            </a:r>
          </a:p>
          <a:p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Данное справочное пособие предназначено для изучающих японский язык в университетах, на курсах и самостоятельно, ориентировано на тех, кто уже знаком со знаками японских слоговых азбук </a:t>
            </a:r>
            <a:r>
              <a:rPr lang="ru-RU" sz="1400" i="1" dirty="0" err="1" smtClean="0">
                <a:latin typeface="Times New Roman" pitchFamily="18" charset="0"/>
                <a:cs typeface="Times New Roman" pitchFamily="18" charset="0"/>
              </a:rPr>
              <a:t>хирагана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400" i="1" dirty="0" err="1" smtClean="0">
                <a:latin typeface="Times New Roman" pitchFamily="18" charset="0"/>
                <a:cs typeface="Times New Roman" pitchFamily="18" charset="0"/>
              </a:rPr>
              <a:t>катакана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. Книга призвана помочь учащимся систематизировать и структурировать знания по грамматике. Основные грамматические правила представлены наглядно — в виде таблиц и кратких пояснений на русском языке, что делает возможным использование пособия на разных этапах обучения.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bib-pc\Downloads\ки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500042"/>
            <a:ext cx="1643074" cy="2500330"/>
          </a:xfrm>
          <a:prstGeom prst="rect">
            <a:avLst/>
          </a:prstGeom>
          <a:noFill/>
        </p:spPr>
      </p:pic>
      <p:pic>
        <p:nvPicPr>
          <p:cNvPr id="2051" name="Picture 3" descr="C:\Users\bib-pc\Downloads\японс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857628"/>
            <a:ext cx="1857356" cy="271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28794" y="142852"/>
            <a:ext cx="7072362" cy="31085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Ильина, И. Е. Немецкий язык для экономистов : учебное пособие / И. Е. Ильина, О. Н. Морозова. — 2-е изд. — Москва : Ай Пи Ар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Медиа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2025. — 80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ISBN 978-5-4497-3802-8. — Текст : электронный // Цифровой образовательный ресурс IPR SMART : [сайт]. — URL: https://www.iprbookshop.ru/144364.html (дата обращения: 21.02.2025). — Режим доступа: для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авторизир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пользователей.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Учебное пособие содержит оригинальные тексты из современной немецкой экономической литературы и задания, ориентированные на взаимосвязанное формирование умений во всех видах иноязычной профильно-ориентированной речевой деятельности. Издание включает пять тематических разделов. В каждой теме предлагаются слова и словосочетания для запоминания, тексты и текстовые упражнения, диалоги с заданиями, упражнения на развитие устной и письменной речи. Подготовлено в соответствии с требованиями Федерального государственного образовательного стандарта высшего образования. Может быть использовано для самостоятельного усовершенствования знаний немецкого языка в области экономики.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3357562"/>
            <a:ext cx="7072362" cy="34470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Фридман, А. Л. Язык программирования C++ : учебное пособие / А. Л. Фридман. — 4-е изд. — Москва : Интернет-Университет Информационных Технологий (ИНТУИТ), Ай Пи Ар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Медиа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2025. — 217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ISBN 978-5-4497-0920-2. — Текст : электронный // Цифровой образовательный ресурс IPR SMART : [сайт]. — URL: https://www.iprbookshop.ru/146411.html (дата обращения: 21.02.2025). — Режим доступа: для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авторизир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пользователей.</a:t>
            </a:r>
          </a:p>
          <a:p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В учебном пособии в систематизированном виде излагаются основные понятия и описываются возможности языка C++. При этом основное внимание уделяется объяснению того, как теми или иными возможностями пользоваться. Язык программирования C++ — это универсальный язык программирования, который позволяет разрабатывать программы в соответствии с разными парадигмами: процедурным программированием, объектно-ориентированным, параметрическим. В данном издании рассматриваются все основные возможности языка C++ и их применение при разработке объектно-ориентированных программ. Дается краткое описание библиотек языка C++, необходимых для создания типичных программ.</a:t>
            </a:r>
          </a:p>
        </p:txBody>
      </p:sp>
      <p:pic>
        <p:nvPicPr>
          <p:cNvPr id="3074" name="Picture 2" descr="C:\Users\bib-pc\Downloads\нем яз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85728"/>
            <a:ext cx="1714512" cy="2500330"/>
          </a:xfrm>
          <a:prstGeom prst="rect">
            <a:avLst/>
          </a:prstGeom>
          <a:noFill/>
        </p:spPr>
      </p:pic>
      <p:pic>
        <p:nvPicPr>
          <p:cNvPr id="3075" name="Picture 3" descr="C:\Users\bib-pc\Downloads\прогр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643314"/>
            <a:ext cx="1714512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28794" y="142852"/>
            <a:ext cx="7072362" cy="31085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Керниган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Б. В. Язык программирования C : учебник / Б. В.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Керниган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Д. М.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Ричи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4-е изд. — Москва : Интернет-Университет Информационных Технологий (ИНТУИТ), Ай Пи Ар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Медиа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2025. — 313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ISBN 978-5-4497-0918-9. — Текст : электронный // Цифровой образовательный ресурс IPR SMART : [сайт]. — URL: https://www.iprbookshop.ru/146410.html (дата обращения: 21.02.2025). — Режим доступа: для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авторизир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пользователей.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Издание представляет собой классический учебник по языку C. Эта книга предназначена для того, чтобы помочь читателю научиться программировать на языке C. Она содержит учебное введение, цель которого — позволить новым пользователям начать программировать как можно быстрее, отдельные разделы по всем основным особенностям языка и справочное руководство. Обучение построено в основном на чтении, написании и разборе примеров, а не голой формулировке правил. Примеры, приводимые в книге, по большей части являются законченными реальными программами, а не отдельными фрагментами. 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3357562"/>
            <a:ext cx="7072362" cy="32316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Монахов, В. В. Язык программирования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Java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и среда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NetBeans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: учебное пособие / В. В. Монахов. — 4-е изд. — Москва : Интернет-Университет Информационных Технологий (ИНТУИТ), Ай Пи Ар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Медиа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2025. — 450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— ISBN 978-5-4497-0923-3. — Текст : электронный // Цифровой образовательный ресурс IPR SMART : [сайт]. — URL: https://www.iprbookshop.ru/146413.html (дата обращения: 21.02.2025). — Режим доступа: для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авторизир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пользователей.</a:t>
            </a:r>
          </a:p>
          <a:p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Учебное пособие содержит информацию об основных синтаксических конструкциях языка </a:t>
            </a:r>
            <a:r>
              <a:rPr lang="ru-RU" sz="1400" i="1" dirty="0" err="1" smtClean="0">
                <a:latin typeface="Times New Roman" pitchFamily="18" charset="0"/>
                <a:cs typeface="Times New Roman" pitchFamily="18" charset="0"/>
              </a:rPr>
              <a:t>Java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, особенностях и типичных ошибках их использования, а также сведения о среде </a:t>
            </a:r>
            <a:r>
              <a:rPr lang="ru-RU" sz="1400" i="1" dirty="0" err="1" smtClean="0">
                <a:latin typeface="Times New Roman" pitchFamily="18" charset="0"/>
                <a:cs typeface="Times New Roman" pitchFamily="18" charset="0"/>
              </a:rPr>
              <a:t>NetBeans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5.5, поддерживающей самые современные средства разработки приложений </a:t>
            </a:r>
            <a:r>
              <a:rPr lang="ru-RU" sz="1400" i="1" dirty="0" err="1" smtClean="0">
                <a:latin typeface="Times New Roman" pitchFamily="18" charset="0"/>
                <a:cs typeface="Times New Roman" pitchFamily="18" charset="0"/>
              </a:rPr>
              <a:t>Java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— визуальное проектирование графического пользовательского интерфейса, прямое и обратное проектирование с использованием UML-диаграмм, </a:t>
            </a:r>
            <a:r>
              <a:rPr lang="ru-RU" sz="1400" i="1" dirty="0" err="1" smtClean="0">
                <a:latin typeface="Times New Roman" pitchFamily="18" charset="0"/>
                <a:cs typeface="Times New Roman" pitchFamily="18" charset="0"/>
              </a:rPr>
              <a:t>рефакторинг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. Учебное пособие рассчитано на широкую аудиторию начинающих программистов, от школьников-старшеклассников до студентов старших курсов, а также людей, желающих самостоятельно научиться программировать на языке </a:t>
            </a:r>
            <a:r>
              <a:rPr lang="ru-RU" sz="1400" i="1" dirty="0" err="1" smtClean="0">
                <a:latin typeface="Times New Roman" pitchFamily="18" charset="0"/>
                <a:cs typeface="Times New Roman" pitchFamily="18" charset="0"/>
              </a:rPr>
              <a:t>Java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1026" name="Picture 2" descr="C:\Users\bib-pc\Downloads\прогр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57166"/>
            <a:ext cx="1643074" cy="2428892"/>
          </a:xfrm>
          <a:prstGeom prst="rect">
            <a:avLst/>
          </a:prstGeom>
          <a:noFill/>
        </p:spPr>
      </p:pic>
      <p:pic>
        <p:nvPicPr>
          <p:cNvPr id="1027" name="Picture 3" descr="C:\Users\bib-pc\Downloads\прогр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500438"/>
            <a:ext cx="1643074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57224" y="1428736"/>
            <a:ext cx="83625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i="1" dirty="0" smtClean="0">
                <a:solidFill>
                  <a:srgbClr val="00206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Спасибо за внимание!</a:t>
            </a:r>
            <a:endParaRPr lang="ru-RU" sz="6000" i="1" dirty="0">
              <a:solidFill>
                <a:srgbClr val="00206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1173</Words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bib-pc</cp:lastModifiedBy>
  <cp:revision>83</cp:revision>
  <dcterms:created xsi:type="dcterms:W3CDTF">2025-01-13T12:55:59Z</dcterms:created>
  <dcterms:modified xsi:type="dcterms:W3CDTF">2025-02-21T10:21:57Z</dcterms:modified>
</cp:coreProperties>
</file>